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0" r:id="rId3"/>
    <p:sldId id="283" r:id="rId4"/>
    <p:sldId id="271" r:id="rId5"/>
    <p:sldId id="284" r:id="rId6"/>
    <p:sldId id="285" r:id="rId7"/>
    <p:sldId id="289" r:id="rId8"/>
    <p:sldId id="288" r:id="rId9"/>
    <p:sldId id="28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C7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DE58C-137A-4ABD-8DF3-EA452557DB1F}" v="6" dt="2024-01-06T16:37:43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Trung Anh 20214989" userId="398755f6-6123-41d3-a5ef-bf6d40f1566f" providerId="ADAL" clId="{C86DE58C-137A-4ABD-8DF3-EA452557DB1F}"/>
    <pc:docChg chg="custSel addSld delSld modSld">
      <pc:chgData name="Tran Trung Anh 20214989" userId="398755f6-6123-41d3-a5ef-bf6d40f1566f" providerId="ADAL" clId="{C86DE58C-137A-4ABD-8DF3-EA452557DB1F}" dt="2024-01-06T16:37:46.910" v="356" actId="478"/>
      <pc:docMkLst>
        <pc:docMk/>
      </pc:docMkLst>
      <pc:sldChg chg="modSp del mod">
        <pc:chgData name="Tran Trung Anh 20214989" userId="398755f6-6123-41d3-a5ef-bf6d40f1566f" providerId="ADAL" clId="{C86DE58C-137A-4ABD-8DF3-EA452557DB1F}" dt="2024-01-05T16:03:24.563" v="49" actId="47"/>
        <pc:sldMkLst>
          <pc:docMk/>
          <pc:sldMk cId="221433772" sldId="260"/>
        </pc:sldMkLst>
        <pc:spChg chg="mod">
          <ac:chgData name="Tran Trung Anh 20214989" userId="398755f6-6123-41d3-a5ef-bf6d40f1566f" providerId="ADAL" clId="{C86DE58C-137A-4ABD-8DF3-EA452557DB1F}" dt="2024-01-05T16:03:06.923" v="48" actId="20577"/>
          <ac:spMkLst>
            <pc:docMk/>
            <pc:sldMk cId="221433772" sldId="260"/>
            <ac:spMk id="5" creationId="{2F624F53-A927-4D23-B6F2-B5B9906095D5}"/>
          </ac:spMkLst>
        </pc:spChg>
      </pc:sldChg>
      <pc:sldChg chg="del">
        <pc:chgData name="Tran Trung Anh 20214989" userId="398755f6-6123-41d3-a5ef-bf6d40f1566f" providerId="ADAL" clId="{C86DE58C-137A-4ABD-8DF3-EA452557DB1F}" dt="2024-01-05T16:05:19.613" v="224" actId="47"/>
        <pc:sldMkLst>
          <pc:docMk/>
          <pc:sldMk cId="64084651" sldId="261"/>
        </pc:sldMkLst>
      </pc:sldChg>
      <pc:sldChg chg="del">
        <pc:chgData name="Tran Trung Anh 20214989" userId="398755f6-6123-41d3-a5ef-bf6d40f1566f" providerId="ADAL" clId="{C86DE58C-137A-4ABD-8DF3-EA452557DB1F}" dt="2024-01-05T16:05:31.070" v="228" actId="47"/>
        <pc:sldMkLst>
          <pc:docMk/>
          <pc:sldMk cId="2287700220" sldId="264"/>
        </pc:sldMkLst>
      </pc:sldChg>
      <pc:sldChg chg="del">
        <pc:chgData name="Tran Trung Anh 20214989" userId="398755f6-6123-41d3-a5ef-bf6d40f1566f" providerId="ADAL" clId="{C86DE58C-137A-4ABD-8DF3-EA452557DB1F}" dt="2024-01-05T16:02:24.364" v="0" actId="47"/>
        <pc:sldMkLst>
          <pc:docMk/>
          <pc:sldMk cId="473652811" sldId="269"/>
        </pc:sldMkLst>
      </pc:sldChg>
      <pc:sldChg chg="delSp modSp mod">
        <pc:chgData name="Tran Trung Anh 20214989" userId="398755f6-6123-41d3-a5ef-bf6d40f1566f" providerId="ADAL" clId="{C86DE58C-137A-4ABD-8DF3-EA452557DB1F}" dt="2024-01-06T16:36:51.568" v="340" actId="478"/>
        <pc:sldMkLst>
          <pc:docMk/>
          <pc:sldMk cId="1237325033" sldId="270"/>
        </pc:sldMkLst>
        <pc:spChg chg="del">
          <ac:chgData name="Tran Trung Anh 20214989" userId="398755f6-6123-41d3-a5ef-bf6d40f1566f" providerId="ADAL" clId="{C86DE58C-137A-4ABD-8DF3-EA452557DB1F}" dt="2024-01-06T16:36:47.171" v="339" actId="478"/>
          <ac:spMkLst>
            <pc:docMk/>
            <pc:sldMk cId="1237325033" sldId="270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6:51.568" v="340" actId="478"/>
          <ac:spMkLst>
            <pc:docMk/>
            <pc:sldMk cId="1237325033" sldId="270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3:47.647" v="99" actId="20577"/>
          <ac:spMkLst>
            <pc:docMk/>
            <pc:sldMk cId="1237325033" sldId="270"/>
            <ac:spMk id="15" creationId="{5AFA0DC5-4C54-4ABA-9C4D-82FCB0DD847D}"/>
          </ac:spMkLst>
        </pc:spChg>
      </pc:sldChg>
      <pc:sldChg chg="delSp modSp mod">
        <pc:chgData name="Tran Trung Anh 20214989" userId="398755f6-6123-41d3-a5ef-bf6d40f1566f" providerId="ADAL" clId="{C86DE58C-137A-4ABD-8DF3-EA452557DB1F}" dt="2024-01-06T16:37:11.432" v="346" actId="478"/>
        <pc:sldMkLst>
          <pc:docMk/>
          <pc:sldMk cId="1460258129" sldId="271"/>
        </pc:sldMkLst>
        <pc:spChg chg="del">
          <ac:chgData name="Tran Trung Anh 20214989" userId="398755f6-6123-41d3-a5ef-bf6d40f1566f" providerId="ADAL" clId="{C86DE58C-137A-4ABD-8DF3-EA452557DB1F}" dt="2024-01-06T16:37:09.563" v="345" actId="478"/>
          <ac:spMkLst>
            <pc:docMk/>
            <pc:sldMk cId="1460258129" sldId="271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4:28.457" v="163" actId="14100"/>
          <ac:spMkLst>
            <pc:docMk/>
            <pc:sldMk cId="1460258129" sldId="271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11.432" v="346" actId="478"/>
          <ac:picMkLst>
            <pc:docMk/>
            <pc:sldMk cId="1460258129" sldId="271"/>
            <ac:picMk id="1026" creationId="{3277F343-557A-4417-A40E-3C6CA57F5438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24.408" v="225" actId="47"/>
        <pc:sldMkLst>
          <pc:docMk/>
          <pc:sldMk cId="420132330" sldId="272"/>
        </pc:sldMkLst>
      </pc:sldChg>
      <pc:sldChg chg="del">
        <pc:chgData name="Tran Trung Anh 20214989" userId="398755f6-6123-41d3-a5ef-bf6d40f1566f" providerId="ADAL" clId="{C86DE58C-137A-4ABD-8DF3-EA452557DB1F}" dt="2024-01-05T16:05:25.877" v="226" actId="47"/>
        <pc:sldMkLst>
          <pc:docMk/>
          <pc:sldMk cId="861903452" sldId="273"/>
        </pc:sldMkLst>
      </pc:sldChg>
      <pc:sldChg chg="del">
        <pc:chgData name="Tran Trung Anh 20214989" userId="398755f6-6123-41d3-a5ef-bf6d40f1566f" providerId="ADAL" clId="{C86DE58C-137A-4ABD-8DF3-EA452557DB1F}" dt="2024-01-05T16:05:27.317" v="227" actId="47"/>
        <pc:sldMkLst>
          <pc:docMk/>
          <pc:sldMk cId="3011787926" sldId="274"/>
        </pc:sldMkLst>
      </pc:sldChg>
      <pc:sldChg chg="delSp modSp mod">
        <pc:chgData name="Tran Trung Anh 20214989" userId="398755f6-6123-41d3-a5ef-bf6d40f1566f" providerId="ADAL" clId="{C86DE58C-137A-4ABD-8DF3-EA452557DB1F}" dt="2024-01-06T16:37:31.776" v="352" actId="478"/>
        <pc:sldMkLst>
          <pc:docMk/>
          <pc:sldMk cId="3133362884" sldId="275"/>
        </pc:sldMkLst>
        <pc:spChg chg="del">
          <ac:chgData name="Tran Trung Anh 20214989" userId="398755f6-6123-41d3-a5ef-bf6d40f1566f" providerId="ADAL" clId="{C86DE58C-137A-4ABD-8DF3-EA452557DB1F}" dt="2024-01-06T16:37:31.776" v="352" actId="478"/>
          <ac:spMkLst>
            <pc:docMk/>
            <pc:sldMk cId="3133362884" sldId="275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26.526" v="319" actId="14100"/>
          <ac:spMkLst>
            <pc:docMk/>
            <pc:sldMk cId="3133362884" sldId="275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8.911" v="351" actId="478"/>
          <ac:picMkLst>
            <pc:docMk/>
            <pc:sldMk cId="3133362884" sldId="275"/>
            <ac:picMk id="1030" creationId="{66660DC4-2AAA-4D48-A281-4DB458FCBE01}"/>
          </ac:picMkLst>
        </pc:picChg>
      </pc:sldChg>
      <pc:sldChg chg="del">
        <pc:chgData name="Tran Trung Anh 20214989" userId="398755f6-6123-41d3-a5ef-bf6d40f1566f" providerId="ADAL" clId="{C86DE58C-137A-4ABD-8DF3-EA452557DB1F}" dt="2024-01-05T16:05:33.113" v="229" actId="47"/>
        <pc:sldMkLst>
          <pc:docMk/>
          <pc:sldMk cId="6455090" sldId="276"/>
        </pc:sldMkLst>
      </pc:sldChg>
      <pc:sldChg chg="del">
        <pc:chgData name="Tran Trung Anh 20214989" userId="398755f6-6123-41d3-a5ef-bf6d40f1566f" providerId="ADAL" clId="{C86DE58C-137A-4ABD-8DF3-EA452557DB1F}" dt="2024-01-05T16:05:33.910" v="230" actId="47"/>
        <pc:sldMkLst>
          <pc:docMk/>
          <pc:sldMk cId="3447497961" sldId="277"/>
        </pc:sldMkLst>
      </pc:sldChg>
      <pc:sldChg chg="del">
        <pc:chgData name="Tran Trung Anh 20214989" userId="398755f6-6123-41d3-a5ef-bf6d40f1566f" providerId="ADAL" clId="{C86DE58C-137A-4ABD-8DF3-EA452557DB1F}" dt="2024-01-05T16:05:34.367" v="231" actId="47"/>
        <pc:sldMkLst>
          <pc:docMk/>
          <pc:sldMk cId="3706322764" sldId="278"/>
        </pc:sldMkLst>
      </pc:sldChg>
      <pc:sldChg chg="del">
        <pc:chgData name="Tran Trung Anh 20214989" userId="398755f6-6123-41d3-a5ef-bf6d40f1566f" providerId="ADAL" clId="{C86DE58C-137A-4ABD-8DF3-EA452557DB1F}" dt="2024-01-05T16:05:34.927" v="232" actId="47"/>
        <pc:sldMkLst>
          <pc:docMk/>
          <pc:sldMk cId="2221610613" sldId="279"/>
        </pc:sldMkLst>
      </pc:sldChg>
      <pc:sldChg chg="del">
        <pc:chgData name="Tran Trung Anh 20214989" userId="398755f6-6123-41d3-a5ef-bf6d40f1566f" providerId="ADAL" clId="{C86DE58C-137A-4ABD-8DF3-EA452557DB1F}" dt="2024-01-05T16:05:35.347" v="233" actId="47"/>
        <pc:sldMkLst>
          <pc:docMk/>
          <pc:sldMk cId="2299857925" sldId="280"/>
        </pc:sldMkLst>
      </pc:sldChg>
      <pc:sldChg chg="del">
        <pc:chgData name="Tran Trung Anh 20214989" userId="398755f6-6123-41d3-a5ef-bf6d40f1566f" providerId="ADAL" clId="{C86DE58C-137A-4ABD-8DF3-EA452557DB1F}" dt="2024-01-05T16:05:41.557" v="234" actId="47"/>
        <pc:sldMkLst>
          <pc:docMk/>
          <pc:sldMk cId="1207650967" sldId="281"/>
        </pc:sldMkLst>
      </pc:sldChg>
      <pc:sldChg chg="del">
        <pc:chgData name="Tran Trung Anh 20214989" userId="398755f6-6123-41d3-a5ef-bf6d40f1566f" providerId="ADAL" clId="{C86DE58C-137A-4ABD-8DF3-EA452557DB1F}" dt="2024-01-05T16:05:42.296" v="235" actId="47"/>
        <pc:sldMkLst>
          <pc:docMk/>
          <pc:sldMk cId="4249803065" sldId="282"/>
        </pc:sldMkLst>
      </pc:sldChg>
      <pc:sldChg chg="delSp modSp mod">
        <pc:chgData name="Tran Trung Anh 20214989" userId="398755f6-6123-41d3-a5ef-bf6d40f1566f" providerId="ADAL" clId="{C86DE58C-137A-4ABD-8DF3-EA452557DB1F}" dt="2024-01-06T16:37:04.677" v="344" actId="478"/>
        <pc:sldMkLst>
          <pc:docMk/>
          <pc:sldMk cId="3468587239" sldId="283"/>
        </pc:sldMkLst>
        <pc:spChg chg="del">
          <ac:chgData name="Tran Trung Anh 20214989" userId="398755f6-6123-41d3-a5ef-bf6d40f1566f" providerId="ADAL" clId="{C86DE58C-137A-4ABD-8DF3-EA452557DB1F}" dt="2024-01-06T16:36:59.802" v="342" actId="478"/>
          <ac:spMkLst>
            <pc:docMk/>
            <pc:sldMk cId="3468587239" sldId="283"/>
            <ac:spMk id="9" creationId="{10F55387-7D1B-40AE-AAA8-87E995E0090B}"/>
          </ac:spMkLst>
        </pc:spChg>
        <pc:spChg chg="del">
          <ac:chgData name="Tran Trung Anh 20214989" userId="398755f6-6123-41d3-a5ef-bf6d40f1566f" providerId="ADAL" clId="{C86DE58C-137A-4ABD-8DF3-EA452557DB1F}" dt="2024-01-06T16:37:04.677" v="344" actId="478"/>
          <ac:spMkLst>
            <pc:docMk/>
            <pc:sldMk cId="3468587239" sldId="283"/>
            <ac:spMk id="14" creationId="{A251478E-DC54-4AA9-95CF-CC7379DE63F4}"/>
          </ac:spMkLst>
        </pc:spChg>
        <pc:spChg chg="mod">
          <ac:chgData name="Tran Trung Anh 20214989" userId="398755f6-6123-41d3-a5ef-bf6d40f1566f" providerId="ADAL" clId="{C86DE58C-137A-4ABD-8DF3-EA452557DB1F}" dt="2024-01-05T16:04:00.767" v="126" actId="20577"/>
          <ac:spMkLst>
            <pc:docMk/>
            <pc:sldMk cId="3468587239" sldId="283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6:56.690" v="341" actId="478"/>
          <ac:picMkLst>
            <pc:docMk/>
            <pc:sldMk cId="3468587239" sldId="283"/>
            <ac:picMk id="11" creationId="{9A73F55D-B7B8-4F31-A8BB-8F0435D2EAE5}"/>
          </ac:picMkLst>
        </pc:picChg>
        <pc:picChg chg="del">
          <ac:chgData name="Tran Trung Anh 20214989" userId="398755f6-6123-41d3-a5ef-bf6d40f1566f" providerId="ADAL" clId="{C86DE58C-137A-4ABD-8DF3-EA452557DB1F}" dt="2024-01-06T16:37:01.553" v="343" actId="478"/>
          <ac:picMkLst>
            <pc:docMk/>
            <pc:sldMk cId="3468587239" sldId="283"/>
            <ac:picMk id="12" creationId="{3DA5970F-0144-45CE-BD31-3C351D616949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20.340" v="348" actId="478"/>
        <pc:sldMkLst>
          <pc:docMk/>
          <pc:sldMk cId="3238234931" sldId="284"/>
        </pc:sldMkLst>
        <pc:spChg chg="del">
          <ac:chgData name="Tran Trung Anh 20214989" userId="398755f6-6123-41d3-a5ef-bf6d40f1566f" providerId="ADAL" clId="{C86DE58C-137A-4ABD-8DF3-EA452557DB1F}" dt="2024-01-06T16:37:18.611" v="347" actId="478"/>
          <ac:spMkLst>
            <pc:docMk/>
            <pc:sldMk cId="3238234931" sldId="284"/>
            <ac:spMk id="10" creationId="{6F1C8B3B-4C01-4804-B529-4A4FAD28ABC2}"/>
          </ac:spMkLst>
        </pc:spChg>
        <pc:spChg chg="mod">
          <ac:chgData name="Tran Trung Anh 20214989" userId="398755f6-6123-41d3-a5ef-bf6d40f1566f" providerId="ADAL" clId="{C86DE58C-137A-4ABD-8DF3-EA452557DB1F}" dt="2024-01-05T16:05:10.547" v="222" actId="20577"/>
          <ac:spMkLst>
            <pc:docMk/>
            <pc:sldMk cId="3238234931" sldId="284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20.340" v="348" actId="478"/>
          <ac:picMkLst>
            <pc:docMk/>
            <pc:sldMk cId="3238234931" sldId="284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25.339" v="350" actId="478"/>
        <pc:sldMkLst>
          <pc:docMk/>
          <pc:sldMk cId="3622693939" sldId="285"/>
        </pc:sldMkLst>
        <pc:spChg chg="del">
          <ac:chgData name="Tran Trung Anh 20214989" userId="398755f6-6123-41d3-a5ef-bf6d40f1566f" providerId="ADAL" clId="{C86DE58C-137A-4ABD-8DF3-EA452557DB1F}" dt="2024-01-06T16:37:23.789" v="349" actId="478"/>
          <ac:spMkLst>
            <pc:docMk/>
            <pc:sldMk cId="3622693939" sldId="285"/>
            <ac:spMk id="10" creationId="{6F1C8B3B-4C01-4804-B529-4A4FAD28ABC2}"/>
          </ac:spMkLst>
        </pc:spChg>
        <pc:picChg chg="del">
          <ac:chgData name="Tran Trung Anh 20214989" userId="398755f6-6123-41d3-a5ef-bf6d40f1566f" providerId="ADAL" clId="{C86DE58C-137A-4ABD-8DF3-EA452557DB1F}" dt="2024-01-06T16:37:25.339" v="350" actId="478"/>
          <ac:picMkLst>
            <pc:docMk/>
            <pc:sldMk cId="3622693939" sldId="285"/>
            <ac:picMk id="1026" creationId="{3277F343-557A-4417-A40E-3C6CA57F5438}"/>
          </ac:picMkLst>
        </pc:picChg>
      </pc:sldChg>
      <pc:sldChg chg="delSp add mod">
        <pc:chgData name="Tran Trung Anh 20214989" userId="398755f6-6123-41d3-a5ef-bf6d40f1566f" providerId="ADAL" clId="{C86DE58C-137A-4ABD-8DF3-EA452557DB1F}" dt="2024-01-06T16:37:40.428" v="354" actId="478"/>
        <pc:sldMkLst>
          <pc:docMk/>
          <pc:sldMk cId="1237602130" sldId="286"/>
        </pc:sldMkLst>
        <pc:spChg chg="del">
          <ac:chgData name="Tran Trung Anh 20214989" userId="398755f6-6123-41d3-a5ef-bf6d40f1566f" providerId="ADAL" clId="{C86DE58C-137A-4ABD-8DF3-EA452557DB1F}" dt="2024-01-06T16:37:40.428" v="354" actId="478"/>
          <ac:spMkLst>
            <pc:docMk/>
            <pc:sldMk cId="1237602130" sldId="286"/>
            <ac:spMk id="9" creationId="{10F55387-7D1B-40AE-AAA8-87E995E0090B}"/>
          </ac:spMkLst>
        </pc:spChg>
        <pc:picChg chg="del">
          <ac:chgData name="Tran Trung Anh 20214989" userId="398755f6-6123-41d3-a5ef-bf6d40f1566f" providerId="ADAL" clId="{C86DE58C-137A-4ABD-8DF3-EA452557DB1F}" dt="2024-01-06T16:37:36.532" v="353" actId="478"/>
          <ac:picMkLst>
            <pc:docMk/>
            <pc:sldMk cId="1237602130" sldId="286"/>
            <ac:picMk id="1030" creationId="{66660DC4-2AAA-4D48-A281-4DB458FCBE01}"/>
          </ac:picMkLst>
        </pc:picChg>
      </pc:sldChg>
      <pc:sldChg chg="delSp modSp add mod">
        <pc:chgData name="Tran Trung Anh 20214989" userId="398755f6-6123-41d3-a5ef-bf6d40f1566f" providerId="ADAL" clId="{C86DE58C-137A-4ABD-8DF3-EA452557DB1F}" dt="2024-01-06T16:37:46.910" v="356" actId="478"/>
        <pc:sldMkLst>
          <pc:docMk/>
          <pc:sldMk cId="2277882231" sldId="287"/>
        </pc:sldMkLst>
        <pc:spChg chg="del">
          <ac:chgData name="Tran Trung Anh 20214989" userId="398755f6-6123-41d3-a5ef-bf6d40f1566f" providerId="ADAL" clId="{C86DE58C-137A-4ABD-8DF3-EA452557DB1F}" dt="2024-01-06T16:37:46.910" v="356" actId="478"/>
          <ac:spMkLst>
            <pc:docMk/>
            <pc:sldMk cId="2277882231" sldId="287"/>
            <ac:spMk id="9" creationId="{10F55387-7D1B-40AE-AAA8-87E995E0090B}"/>
          </ac:spMkLst>
        </pc:spChg>
        <pc:spChg chg="mod">
          <ac:chgData name="Tran Trung Anh 20214989" userId="398755f6-6123-41d3-a5ef-bf6d40f1566f" providerId="ADAL" clId="{C86DE58C-137A-4ABD-8DF3-EA452557DB1F}" dt="2024-01-05T16:06:38.855" v="338" actId="20577"/>
          <ac:spMkLst>
            <pc:docMk/>
            <pc:sldMk cId="2277882231" sldId="287"/>
            <ac:spMk id="15" creationId="{5AFA0DC5-4C54-4ABA-9C4D-82FCB0DD847D}"/>
          </ac:spMkLst>
        </pc:spChg>
        <pc:picChg chg="del">
          <ac:chgData name="Tran Trung Anh 20214989" userId="398755f6-6123-41d3-a5ef-bf6d40f1566f" providerId="ADAL" clId="{C86DE58C-137A-4ABD-8DF3-EA452557DB1F}" dt="2024-01-06T16:37:43.980" v="355" actId="478"/>
          <ac:picMkLst>
            <pc:docMk/>
            <pc:sldMk cId="2277882231" sldId="287"/>
            <ac:picMk id="1030" creationId="{66660DC4-2AAA-4D48-A281-4DB458FCBE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1/8/2024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4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A67C-0BC3-FFB4-A06E-743F2441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A64FB-B8C9-CBB4-8E90-6A66E87F7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5021-A247-0C0B-3885-149AB67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874-37E3-6D94-EC22-61969B96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C91A-920A-F5D1-323B-A800C996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5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1BBE-A982-CAAD-4B30-92DC278A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A629-9127-C76F-8005-E0715C03A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DAA6A-D017-DA34-57BF-08EC1015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F686-1760-45A5-B0C2-34FC4F302FB6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768A-D168-B488-4CAA-23D74259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1197-6FA2-73CA-CB92-5331955D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7AAF-CDA3-43C6-808C-D4976CF73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26CB6C45-5994-4627-8F76-6EDD75439A8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B5F13EC-F71D-9494-5D5F-60C5FB36140D}"/>
              </a:ext>
            </a:extLst>
          </p:cNvPr>
          <p:cNvSpPr txBox="1"/>
          <p:nvPr/>
        </p:nvSpPr>
        <p:spPr>
          <a:xfrm>
            <a:off x="241738" y="1502980"/>
            <a:ext cx="1177609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BÁO CÁO BÀI TẬP NHÓM</a:t>
            </a:r>
          </a:p>
          <a:p>
            <a:pPr algn="ctr"/>
            <a:r>
              <a:rPr lang="vi-VN" sz="2800" dirty="0">
                <a:solidFill>
                  <a:srgbClr val="D02029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LẬP TRÌNH HƯỚNG ĐỐI TƯỢNG</a:t>
            </a:r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565659"/>
                </a:solidFill>
                <a:effectLst/>
                <a:uLnTx/>
                <a:uFillTx/>
                <a:latin typeface="#9Slide01 Noi dung ngan" panose="00000600000000000000" pitchFamily="2" charset="0"/>
                <a:ea typeface="+mn-ea"/>
                <a:cs typeface="+mn-cs"/>
              </a:rPr>
              <a:t>CHỦ ĐỀ LỰA CHỌN : THIẾT KẾ MỘT THUẬT TOÁN TIẾN HÓA ĐỂ GIẢI BÀI TOÁN TSP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65659"/>
              </a:solidFill>
              <a:effectLst/>
              <a:uLnTx/>
              <a:uFillTx/>
              <a:latin typeface="#9Slide01 Noi dung ngan" panose="00000600000000000000" pitchFamily="2" charset="0"/>
              <a:ea typeface="+mn-ea"/>
              <a:cs typeface="+mn-cs"/>
            </a:endParaRPr>
          </a:p>
          <a:p>
            <a:pPr algn="ctr"/>
            <a:endParaRPr lang="en-US" sz="2800" dirty="0">
              <a:solidFill>
                <a:srgbClr val="D02029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2473F-FC0F-9378-5FA8-64B621F06FC5}"/>
              </a:ext>
            </a:extLst>
          </p:cNvPr>
          <p:cNvSpPr txBox="1"/>
          <p:nvPr/>
        </p:nvSpPr>
        <p:spPr>
          <a:xfrm>
            <a:off x="894881" y="3680911"/>
            <a:ext cx="61800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NHÓM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: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1. NGUYỄN BÁ ANH - 20215260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HẢI NAM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-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20214986</a:t>
            </a:r>
            <a:endParaRPr lang="en-US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  <a:p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3.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PHẠM PHAN ANH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 – </a:t>
            </a:r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20210039</a:t>
            </a:r>
          </a:p>
          <a:p>
            <a:r>
              <a:rPr lang="vi-VN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4</a:t>
            </a:r>
            <a:r>
              <a:rPr lang="en-US" sz="2000" dirty="0">
                <a:solidFill>
                  <a:srgbClr val="565659"/>
                </a:solidFill>
                <a:latin typeface="#9Slide01 Noi dung ngan" panose="00000600000000000000" pitchFamily="2" charset="0"/>
              </a:rPr>
              <a:t>. TRẦN TRUNG ANH – 20214989</a:t>
            </a:r>
            <a:endParaRPr lang="vi-VN" sz="2000" dirty="0">
              <a:solidFill>
                <a:srgbClr val="565659"/>
              </a:solidFill>
              <a:latin typeface="#9Slide01 Noi dung ngan" panose="00000600000000000000" pitchFamily="2" charset="0"/>
            </a:endParaRPr>
          </a:p>
        </p:txBody>
      </p:sp>
      <p:pic>
        <p:nvPicPr>
          <p:cNvPr id="9" name="Picture 4" descr="Trang chủ - HUST">
            <a:extLst>
              <a:ext uri="{FF2B5EF4-FFF2-40B4-BE49-F238E27FC236}">
                <a16:creationId xmlns:a16="http://schemas.microsoft.com/office/drawing/2014/main" id="{7F2328D2-06CD-423F-BD0C-7612401EC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84"/>
          <a:stretch/>
        </p:blipFill>
        <p:spPr bwMode="auto">
          <a:xfrm>
            <a:off x="0" y="0"/>
            <a:ext cx="12192000" cy="150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9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Trình bày về vấn đề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4AF41-8917-3522-680C-1214CFF6E9D8}"/>
              </a:ext>
            </a:extLst>
          </p:cNvPr>
          <p:cNvSpPr txBox="1"/>
          <p:nvPr/>
        </p:nvSpPr>
        <p:spPr>
          <a:xfrm>
            <a:off x="531844" y="1351508"/>
            <a:ext cx="10954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TSP (Travelling salesman problem)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NP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điển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khoa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: Cho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vô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G = (V,E) </a:t>
            </a:r>
            <a:r>
              <a:rPr lang="en-US" sz="2400" dirty="0" err="1"/>
              <a:t>với</a:t>
            </a:r>
            <a:r>
              <a:rPr lang="en-US" sz="2400" dirty="0"/>
              <a:t> V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</a:t>
            </a:r>
            <a:r>
              <a:rPr lang="en-US" sz="2400" dirty="0" err="1"/>
              <a:t>đỉnh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E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</a:t>
            </a:r>
            <a:r>
              <a:rPr lang="en-US" sz="2400" dirty="0" err="1"/>
              <a:t>cạnh</a:t>
            </a:r>
            <a:r>
              <a:rPr lang="en-US" sz="2400" dirty="0"/>
              <a:t>.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chu </a:t>
            </a:r>
            <a:r>
              <a:rPr lang="en-US" sz="2400" dirty="0" err="1"/>
              <a:t>trình</a:t>
            </a:r>
            <a:r>
              <a:rPr lang="en-US" sz="2400" dirty="0"/>
              <a:t> Hamilton </a:t>
            </a:r>
            <a:r>
              <a:rPr lang="en-US" sz="2400" dirty="0" err="1"/>
              <a:t>ngắn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(</a:t>
            </a:r>
            <a:r>
              <a:rPr lang="en-US" sz="2400" dirty="0" err="1"/>
              <a:t>tổng</a:t>
            </a:r>
            <a:r>
              <a:rPr lang="en-US" sz="2400" dirty="0"/>
              <a:t> các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bé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các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, </a:t>
            </a:r>
            <a:r>
              <a:rPr lang="en-US" sz="2400" dirty="0" err="1"/>
              <a:t>chúng</a:t>
            </a:r>
            <a:r>
              <a:rPr lang="en-US" sz="2400" dirty="0"/>
              <a:t> ta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di </a:t>
            </a:r>
            <a:r>
              <a:rPr lang="en-US" sz="2400" dirty="0" err="1"/>
              <a:t>truyền</a:t>
            </a:r>
            <a:r>
              <a:rPr lang="en-US" sz="2400" dirty="0"/>
              <a:t> – Genetic algorithm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di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xét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con </a:t>
            </a:r>
            <a:r>
              <a:rPr lang="en-US" sz="2400" dirty="0" err="1"/>
              <a:t>ngẫu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chúng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err="1"/>
              <a:t>Yêu</a:t>
            </a:r>
            <a:r>
              <a:rPr lang="en-US" sz="2400" b="1" i="1" dirty="0"/>
              <a:t> </a:t>
            </a:r>
            <a:r>
              <a:rPr lang="en-US" sz="2400" b="1" i="1" dirty="0" err="1"/>
              <a:t>cầu</a:t>
            </a:r>
            <a:r>
              <a:rPr lang="en-US" sz="2400" i="1" dirty="0"/>
              <a:t>: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thuật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di </a:t>
            </a:r>
            <a:r>
              <a:rPr lang="en-US" sz="2400" i="1" dirty="0" err="1"/>
              <a:t>truyền</a:t>
            </a:r>
            <a:r>
              <a:rPr lang="en-US" sz="2400" i="1" dirty="0"/>
              <a:t> </a:t>
            </a:r>
            <a:r>
              <a:rPr lang="en-US" sz="2400" i="1" dirty="0" err="1"/>
              <a:t>để</a:t>
            </a:r>
            <a:r>
              <a:rPr lang="en-US" sz="2400" i="1" dirty="0"/>
              <a:t> </a:t>
            </a:r>
            <a:r>
              <a:rPr lang="en-US" sz="2400" i="1" dirty="0" err="1"/>
              <a:t>giải</a:t>
            </a:r>
            <a:r>
              <a:rPr lang="en-US" sz="2400" i="1" dirty="0"/>
              <a:t> </a:t>
            </a:r>
            <a:r>
              <a:rPr lang="en-US" sz="2400" i="1" dirty="0" err="1"/>
              <a:t>bài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TSP, </a:t>
            </a:r>
            <a:r>
              <a:rPr lang="en-US" sz="2400" i="1" dirty="0" err="1"/>
              <a:t>tạo</a:t>
            </a:r>
            <a:r>
              <a:rPr lang="en-US" sz="2400" i="1" dirty="0"/>
              <a:t> GUI </a:t>
            </a:r>
            <a:r>
              <a:rPr lang="en-US" sz="2400" i="1" dirty="0" err="1"/>
              <a:t>trực</a:t>
            </a:r>
            <a:r>
              <a:rPr lang="en-US" sz="2400" i="1" dirty="0"/>
              <a:t> </a:t>
            </a:r>
            <a:r>
              <a:rPr lang="en-US" sz="2400" i="1" dirty="0" err="1"/>
              <a:t>quan</a:t>
            </a:r>
            <a:r>
              <a:rPr lang="en-US" sz="2400" i="1" dirty="0"/>
              <a:t> </a:t>
            </a:r>
            <a:r>
              <a:rPr lang="en-US" sz="2400" i="1" dirty="0" err="1"/>
              <a:t>hóa</a:t>
            </a:r>
            <a:r>
              <a:rPr lang="en-US" sz="2400" i="1" dirty="0"/>
              <a:t> </a:t>
            </a:r>
            <a:r>
              <a:rPr lang="en-US" sz="2400" i="1" dirty="0" err="1"/>
              <a:t>quá</a:t>
            </a:r>
            <a:r>
              <a:rPr lang="en-US" sz="2400" i="1" dirty="0"/>
              <a:t> </a:t>
            </a:r>
            <a:r>
              <a:rPr lang="en-US" sz="2400" i="1" dirty="0" err="1"/>
              <a:t>trình</a:t>
            </a:r>
            <a:r>
              <a:rPr lang="en-US" sz="2400" i="1" dirty="0"/>
              <a:t> </a:t>
            </a:r>
            <a:r>
              <a:rPr lang="en-US" sz="2400" i="1" dirty="0" err="1"/>
              <a:t>giải</a:t>
            </a:r>
            <a:r>
              <a:rPr lang="en-US" sz="2400" i="1" dirty="0"/>
              <a:t> </a:t>
            </a:r>
            <a:r>
              <a:rPr lang="en-US" sz="2400" i="1" dirty="0" err="1"/>
              <a:t>bài</a:t>
            </a:r>
            <a:r>
              <a:rPr lang="en-US" sz="2400" i="1" dirty="0"/>
              <a:t> </a:t>
            </a:r>
            <a:r>
              <a:rPr lang="en-US" sz="2400" i="1" dirty="0" err="1"/>
              <a:t>toán</a:t>
            </a:r>
            <a:r>
              <a:rPr lang="en-US" sz="2400" i="1" dirty="0"/>
              <a:t> </a:t>
            </a:r>
            <a:r>
              <a:rPr lang="en-US" sz="2400" i="1" dirty="0" err="1"/>
              <a:t>với</a:t>
            </a:r>
            <a:r>
              <a:rPr lang="en-US" sz="2400" i="1" dirty="0"/>
              <a:t> </a:t>
            </a:r>
            <a:r>
              <a:rPr lang="en-US" sz="2400" i="1" dirty="0" err="1"/>
              <a:t>dữ</a:t>
            </a:r>
            <a:r>
              <a:rPr lang="en-US" sz="2400" i="1" dirty="0"/>
              <a:t> </a:t>
            </a:r>
            <a:r>
              <a:rPr lang="en-US" sz="2400" i="1" dirty="0" err="1"/>
              <a:t>liệu</a:t>
            </a:r>
            <a:r>
              <a:rPr lang="en-US" sz="2400" i="1" dirty="0"/>
              <a:t> </a:t>
            </a:r>
            <a:r>
              <a:rPr lang="en-US" sz="2400" i="1" dirty="0" err="1"/>
              <a:t>vào</a:t>
            </a:r>
            <a:r>
              <a:rPr lang="en-US" sz="2400" i="1" dirty="0"/>
              <a:t> </a:t>
            </a:r>
            <a:r>
              <a:rPr lang="en-US" sz="2400" i="1" dirty="0" err="1"/>
              <a:t>ngẫu</a:t>
            </a:r>
            <a:r>
              <a:rPr lang="en-US" sz="2400" i="1" dirty="0"/>
              <a:t> </a:t>
            </a:r>
            <a:r>
              <a:rPr lang="en-US" sz="2400" i="1" dirty="0" err="1"/>
              <a:t>nhiên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3732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use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case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C5F082-8B97-5468-C120-ABE00D4B5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24" y="1040864"/>
            <a:ext cx="4747552" cy="51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8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408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tổng quát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C8EBCEB-9970-CF29-C773-7BBA236B3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98" y="1049591"/>
            <a:ext cx="9070004" cy="52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</a:t>
            </a:r>
            <a:r>
              <a:rPr lang="en-US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components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DE651D0-1EE2-FC5A-DAEE-260C4D26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57" y="918515"/>
            <a:ext cx="8314486" cy="53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1437B87-7D11-3CE3-E648-6A1D25AB8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33" y="877981"/>
            <a:ext cx="9417089" cy="5345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752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Biểu đồ lớp </a:t>
            </a:r>
            <a:r>
              <a:rPr lang="en-US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geneticalgorithm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D1EA08-7697-A2F1-4385-22AC3CAA1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428363" cy="3623466"/>
          </a:xfrm>
        </p:spPr>
        <p:txBody>
          <a:bodyPr/>
          <a:lstStyle/>
          <a:p>
            <a:r>
              <a:rPr lang="en-US" dirty="0"/>
              <a:t>Encapsulation &amp;</a:t>
            </a:r>
          </a:p>
          <a:p>
            <a:pPr marL="0" indent="0">
              <a:buNone/>
            </a:pPr>
            <a:r>
              <a:rPr lang="en-US" dirty="0"/>
              <a:t>  Abstraction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89FB99-EF71-39A0-8CC3-488E6602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51" y="891636"/>
            <a:ext cx="5272892" cy="2912608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0E1B08A-2BD2-43D0-B457-94781455FDCA}"/>
              </a:ext>
            </a:extLst>
          </p:cNvPr>
          <p:cNvSpPr txBox="1">
            <a:spLocks/>
          </p:cNvSpPr>
          <p:nvPr/>
        </p:nvSpPr>
        <p:spPr>
          <a:xfrm>
            <a:off x="337538" y="4071605"/>
            <a:ext cx="11428363" cy="1940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Polymorphism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A95BD-8802-08BB-3055-3044142A8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2" r="2244"/>
          <a:stretch/>
        </p:blipFill>
        <p:spPr>
          <a:xfrm>
            <a:off x="379452" y="5178491"/>
            <a:ext cx="5689473" cy="72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F6236-CFC2-A08C-2E60-0A6B425F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31" y="5122334"/>
            <a:ext cx="4465707" cy="777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08393-84B6-B77C-B992-51D17A516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823" y="1105290"/>
            <a:ext cx="252243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6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860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Các kỹ thuật của </a:t>
            </a:r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OOP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trong thiết kế của nhóm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D1EA08-7697-A2F1-4385-22AC3CAA1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1776004"/>
          </a:xfrm>
        </p:spPr>
        <p:txBody>
          <a:bodyPr/>
          <a:lstStyle/>
          <a:p>
            <a:r>
              <a:rPr lang="en-US" dirty="0"/>
              <a:t>Inheritance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32128C-F25E-0943-5730-87D133B7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30" y="1082677"/>
            <a:ext cx="3367668" cy="13588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9E4805-C6E2-9228-9C59-61FBD1F5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04" y="1032511"/>
            <a:ext cx="2396845" cy="1426496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56323302-66D7-EE1E-2CAC-FE3D29962A12}"/>
              </a:ext>
            </a:extLst>
          </p:cNvPr>
          <p:cNvSpPr txBox="1">
            <a:spLocks/>
          </p:cNvSpPr>
          <p:nvPr/>
        </p:nvSpPr>
        <p:spPr>
          <a:xfrm>
            <a:off x="277587" y="3518844"/>
            <a:ext cx="11515725" cy="2366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Association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&amp; Aggregation</a:t>
            </a: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&amp; Composition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54F055-85E5-BDD1-DF3D-20193CC04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781" y="3518844"/>
            <a:ext cx="4144637" cy="12477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4B366D-21A4-128F-80A5-24F4374D7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94" y="3543367"/>
            <a:ext cx="3280693" cy="11987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EF685E-E9FA-A680-A620-859151F8B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287" y="4901578"/>
            <a:ext cx="3463549" cy="13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0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FA0DC5-4C54-4ABA-9C4D-82FCB0DD847D}"/>
              </a:ext>
            </a:extLst>
          </p:cNvPr>
          <p:cNvSpPr txBox="1"/>
          <p:nvPr/>
        </p:nvSpPr>
        <p:spPr>
          <a:xfrm>
            <a:off x="277587" y="61686"/>
            <a:ext cx="367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solidFill>
                  <a:schemeClr val="bg1"/>
                </a:solidFill>
                <a:latin typeface="#9Slide01 Tieu de ngan" panose="00000800000000000000" pitchFamily="2" charset="0"/>
              </a:rPr>
              <a:t>Demo</a:t>
            </a:r>
            <a:r>
              <a:rPr lang="vi-VN" sz="3200" dirty="0">
                <a:solidFill>
                  <a:schemeClr val="bg1"/>
                </a:solidFill>
                <a:latin typeface="#9Slide01 Tieu de ngan" panose="00000800000000000000" pitchFamily="2" charset="0"/>
              </a:rPr>
              <a:t> sản phẩm</a:t>
            </a:r>
            <a:endParaRPr lang="en-US" sz="3200" dirty="0">
              <a:solidFill>
                <a:schemeClr val="bg1"/>
              </a:solidFill>
              <a:latin typeface="#9Slide01 Tieu de ngan" panose="00000800000000000000" pitchFamily="2" charset="0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B3BADE4-F30C-EEDD-57B3-8F4DB0F90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73" y="1252825"/>
            <a:ext cx="3673929" cy="4905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B206D-C44C-A3AA-79DC-E539C832E46E}"/>
              </a:ext>
            </a:extLst>
          </p:cNvPr>
          <p:cNvSpPr txBox="1"/>
          <p:nvPr/>
        </p:nvSpPr>
        <p:spPr>
          <a:xfrm>
            <a:off x="1191989" y="2948473"/>
            <a:ext cx="3986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http://bit.ly/tsp-demo</a:t>
            </a:r>
          </a:p>
        </p:txBody>
      </p:sp>
    </p:spTree>
    <p:extLst>
      <p:ext uri="{BB962C8B-B14F-4D97-AF65-F5344CB8AC3E}">
        <p14:creationId xmlns:p14="http://schemas.microsoft.com/office/powerpoint/2010/main" val="22778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252</TotalTime>
  <Words>307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#9Slide01 Noi dung ngan</vt:lpstr>
      <vt:lpstr>#9Slide01 Tieu de ngan</vt:lpstr>
      <vt:lpstr>#9Slide02 Tieu de dai</vt:lpstr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nguye</dc:creator>
  <dc:description>9Slide.vn</dc:description>
  <cp:lastModifiedBy>Pham Phan Anh 20210039</cp:lastModifiedBy>
  <cp:revision>14</cp:revision>
  <dcterms:created xsi:type="dcterms:W3CDTF">2021-05-28T04:32:29Z</dcterms:created>
  <dcterms:modified xsi:type="dcterms:W3CDTF">2024-01-07T19:04:09Z</dcterms:modified>
  <cp:category>9Slide.vn</cp:category>
</cp:coreProperties>
</file>